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7B9AD0-3736-41C1-B490-576154E9F17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506D23-FB2E-4C46-8229-022A47A5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43512"/>
            <a:ext cx="6400800" cy="1600200"/>
          </a:xfrm>
        </p:spPr>
        <p:txBody>
          <a:bodyPr>
            <a:normAutofit/>
          </a:bodyPr>
          <a:lstStyle/>
          <a:p>
            <a:pPr indent="2689225" algn="l"/>
            <a:r>
              <a:rPr lang="ru-RU" sz="2000" dirty="0" smtClean="0"/>
              <a:t>Выполнил: </a:t>
            </a:r>
          </a:p>
          <a:p>
            <a:pPr indent="2689225" algn="l"/>
            <a:r>
              <a:rPr lang="ru-RU" sz="2000" dirty="0" smtClean="0"/>
              <a:t>ученик 5 «А» класса </a:t>
            </a:r>
          </a:p>
          <a:p>
            <a:pPr indent="2689225" algn="l"/>
            <a:r>
              <a:rPr lang="ru-RU" sz="2000" dirty="0" smtClean="0"/>
              <a:t>гимназии №17</a:t>
            </a:r>
          </a:p>
          <a:p>
            <a:pPr indent="2689225" algn="l"/>
            <a:r>
              <a:rPr lang="ru-RU" sz="2000" dirty="0" smtClean="0"/>
              <a:t>Любимов Григорий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Вклад горьковчан в победу в Великой Отечественной Войне.</a:t>
            </a:r>
            <a:endParaRPr lang="ru-RU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Обелиск памяти студентам и сотрудникам сельхозинститута, погибшим в Великой Отечественной войне, г. Нижний Новгород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57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5981736"/>
            <a:ext cx="2828916" cy="8048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Танк Т-60</a:t>
            </a:r>
            <a:endParaRPr lang="ru-RU" dirty="0"/>
          </a:p>
        </p:txBody>
      </p:sp>
      <p:pic>
        <p:nvPicPr>
          <p:cNvPr id="73730" name="Picture 2" descr="Фотографии Легкий танк Т-60. Серия техника второй мировой войны - Mega Obz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96428"/>
            <a:ext cx="7548615" cy="566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14612" y="6143644"/>
            <a:ext cx="3614734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Танк Т-70</a:t>
            </a:r>
            <a:endParaRPr lang="ru-RU" dirty="0"/>
          </a:p>
        </p:txBody>
      </p:sp>
      <p:pic>
        <p:nvPicPr>
          <p:cNvPr id="72706" name="Picture 2" descr="Обои Танки Т-70 Армия Фото 3077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89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57422" y="6000768"/>
            <a:ext cx="4186238" cy="661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Танк Т-80</a:t>
            </a:r>
            <a:endParaRPr lang="ru-RU" dirty="0"/>
          </a:p>
        </p:txBody>
      </p:sp>
      <p:pic>
        <p:nvPicPr>
          <p:cNvPr id="75780" name="Picture 4" descr="Лёгкие танки - СССР и Россия бронетехника - БРОНЯ - ТА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376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85794"/>
          </a:xfrm>
        </p:spPr>
        <p:txBody>
          <a:bodyPr/>
          <a:lstStyle/>
          <a:p>
            <a:r>
              <a:rPr lang="ru-RU" b="1" dirty="0" smtClean="0"/>
              <a:t>Ополчение.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858312" cy="4572000"/>
          </a:xfrm>
        </p:spPr>
        <p:txBody>
          <a:bodyPr>
            <a:normAutofit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Из тех, кто не подлежал по возрасту мобилизации, формировалось народное ополчение. Ополченцы обучались владеть оружием, постигали навыки военного дела, из них комплектовались боевые отряды. В Горьковской области осенью 1941 года почти 35 тысяч человек влились в ополчение. Вместе с бойцами Красной Армии они сражались за Москву. Всего ополченцев было 100 тысяч человек.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86190"/>
            <a:ext cx="4714870" cy="289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/>
          <a:lstStyle/>
          <a:p>
            <a:r>
              <a:rPr lang="ru-RU" b="1" dirty="0" smtClean="0"/>
              <a:t>Подготовка и обучение.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643998" cy="5357850"/>
          </a:xfrm>
        </p:spPr>
        <p:txBody>
          <a:bodyPr vert="horz">
            <a:normAutofit fontScale="92500"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sz="2400" dirty="0" smtClean="0"/>
              <a:t>Военно-учебные пункты по подготовке специалистов военного дела создавались повсюду: население готовилось защищать города, поселки и предприятия от налетов вражеской авиации, тысячи девушек занимались на курсах медсестер, радисток, зенитчиц. Медицинский институт начал срочно выпускать врачей. И фронту, и тыловым госпиталям нужны были медицинские работники. Сандружинников и санитаров готовило Общество Красного Креста. В Горьковской области за 1941-1943 годы всеобуч окончили 167884 человека, получив разные военные специальности. Также шла интенсивная подготовка офицерских кадров и младшего комсостава в военно-учебных заведениях.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22"/>
            <a:ext cx="7772400" cy="1143000"/>
          </a:xfrm>
        </p:spPr>
        <p:txBody>
          <a:bodyPr/>
          <a:lstStyle/>
          <a:p>
            <a:r>
              <a:rPr lang="ru-RU" b="1" dirty="0" smtClean="0"/>
              <a:t>Подвиг тыла.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62048"/>
            <a:ext cx="8715436" cy="5410224"/>
          </a:xfrm>
        </p:spPr>
        <p:txBody>
          <a:bodyPr vert="horz">
            <a:noAutofit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Выпуск средних танков был возложен на завод «Красное Сормово» в кооперации с автозаводом, заводом фрезерных станков и др. На базе автозавода, </a:t>
            </a:r>
            <a:r>
              <a:rPr lang="ru-RU" sz="2200" dirty="0" err="1" smtClean="0"/>
              <a:t>Выксунского</a:t>
            </a:r>
            <a:r>
              <a:rPr lang="ru-RU" sz="2200" dirty="0" smtClean="0"/>
              <a:t> завода ДРО и Муромского паровозоремонтного был организован выпуск легких танков Т-60, Т-70 и Т-80. Сборка средних танков началась уже в ноябре 1941 г., и к концу года их было выпущено 173, легких - 1324. В 1943 году в Горьком впервые в мире в ходе модернизации на заводе «Красное Сормово» внедрили автоматическую сварку. Благодаря этому башня танка стала литой, на ней установили 85-миллиметровую пушку. Танки Т-34 отличались высокой маневренностью,      надежной      боевой     защитой     и     сильным вооружением  и  абсолютно  превосходили  аналогичные   машины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429420"/>
          </a:xfrm>
        </p:spPr>
        <p:txBody>
          <a:bodyPr vert="horz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sz="2200" dirty="0" smtClean="0"/>
              <a:t>всех армий мира. Рекордное количество танков (51 сверх запланированной нормы) завод «Красное Сормово» произвел во время Сталинградской битвы.</a:t>
            </a:r>
          </a:p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Производство самолетов нового типа ЛаГГ-3 (деревянная конструкция) было организовано на заводе № 21 и его филиалах, а двигателей к ним - на базе </a:t>
            </a:r>
            <a:r>
              <a:rPr lang="ru-RU" sz="2200" dirty="0" err="1" smtClean="0"/>
              <a:t>новомоторного</a:t>
            </a:r>
            <a:r>
              <a:rPr lang="ru-RU" sz="2200" dirty="0" smtClean="0"/>
              <a:t> цеха </a:t>
            </a:r>
            <a:r>
              <a:rPr lang="ru-RU" sz="2200" dirty="0" err="1" smtClean="0"/>
              <a:t>ГАЗа</a:t>
            </a:r>
            <a:r>
              <a:rPr lang="ru-RU" sz="2200" dirty="0" smtClean="0"/>
              <a:t>, изготовление узлов и двигателей - на вновь организованных и эвакуированных предприятиях.</a:t>
            </a:r>
          </a:p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Абсолютный мировой рекорд по выпуску артиллерийского вооружения принадлежит Горьковскому заводу № 2 (ныне машиностроительный завод).</a:t>
            </a:r>
          </a:p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На завершающем этапе войны горьковская промышленность оставалась важнейшим арсеналом страны.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Василий Георгиевич Рязанов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04990"/>
            <a:ext cx="8715436" cy="5195910"/>
          </a:xfrm>
        </p:spPr>
        <p:txBody>
          <a:bodyPr>
            <a:normAutofit lnSpcReduction="10000"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Наш земляк, летчик Василий Георгиевич Рязанов был удостоен звания Героя Советского Союза дважды. Первое звание Героя Советского Союза было ему присвоено 22 февраля 1944 года, когда он был командиром 1-го штурмового авиационного корпуса (5-я воздушная армия Степного фронта) за высокое мастерство в управлении частями корпуса в боях, умелую организацию взаимодействия с наземными войсками при форсировании Днепра и личный героизм. Командир 1-го гвардейского штурмового авиационного корпуса (2-я воздушная армия, 1-й Украинский фронт) гвардии генерал-лейтенант авиации Василий Георгиевич Рязанов в январе 1945 г. был награжден второй медалью «Золотая Звезда» за отличия в боях на рубеже р.Вислы.</a:t>
            </a:r>
            <a:endParaRPr lang="ru-RU" sz="2200" dirty="0"/>
          </a:p>
        </p:txBody>
      </p:sp>
      <p:pic>
        <p:nvPicPr>
          <p:cNvPr id="15362" name="Picture 2" descr="5.2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52"/>
            <a:ext cx="1142976" cy="169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Евгений Александрович Никонов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571744"/>
            <a:ext cx="8858312" cy="4000528"/>
          </a:xfrm>
        </p:spPr>
        <p:txBody>
          <a:bodyPr>
            <a:normAutofit lnSpcReduction="10000"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sz="2200" dirty="0" smtClean="0"/>
              <a:t>19 августа 1941 года. Матрос Евгений Никонов при выполнении задания в расположении войск противника в районе города </a:t>
            </a:r>
            <a:r>
              <a:rPr lang="ru-RU" sz="2200" dirty="0" err="1" smtClean="0"/>
              <a:t>Кейла</a:t>
            </a:r>
            <a:r>
              <a:rPr lang="ru-RU" sz="2200" dirty="0" smtClean="0"/>
              <a:t> в Эстонии получил в бою тяжелое ранение и был захвачен в плен. От него гитлеровцы хотели узнать, какие части находятся в обороне на этом участке фронта, их количество и место расположения. Но моряк не отвечал на вопросы. Взбешенные от бессилия сломить волю беззащитного моряка, эсэсовцы после пыток и истязаний привязали Е. Никонова к дереву и заживо сожгли.</a:t>
            </a:r>
            <a:endParaRPr lang="ru-RU" sz="2200" dirty="0"/>
          </a:p>
        </p:txBody>
      </p:sp>
      <p:pic>
        <p:nvPicPr>
          <p:cNvPr id="69634" name="Picture 2" descr="3.9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90653" cy="2065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Михаил Федорович Ларин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62180"/>
            <a:ext cx="8715436" cy="4481530"/>
          </a:xfrm>
        </p:spPr>
        <p:txBody>
          <a:bodyPr>
            <a:normAutofit fontScale="85000" lnSpcReduction="20000"/>
          </a:bodyPr>
          <a:lstStyle/>
          <a:p>
            <a:pPr marL="0" indent="444500" algn="just">
              <a:lnSpc>
                <a:spcPct val="130000"/>
              </a:lnSpc>
              <a:buNone/>
            </a:pPr>
            <a:r>
              <a:rPr lang="ru-RU" dirty="0" smtClean="0"/>
              <a:t>В боях Великой Отечественной войны с сентября 1942 г. Командир пулеметного взвода 113-го стрелкового полка (32-я стрелковая дивизия, 4-я ударная армия, 1-й Прибалтийский фронт) лейтенант Михаил Федорович Ларин переправился через залив </a:t>
            </a:r>
            <a:r>
              <a:rPr lang="ru-RU" dirty="0" err="1" smtClean="0"/>
              <a:t>Куришес-Хафф</a:t>
            </a:r>
            <a:r>
              <a:rPr lang="ru-RU" dirty="0" smtClean="0"/>
              <a:t> (</a:t>
            </a:r>
            <a:r>
              <a:rPr lang="ru-RU" dirty="0" err="1" smtClean="0"/>
              <a:t>Куршский</a:t>
            </a:r>
            <a:r>
              <a:rPr lang="ru-RU" dirty="0" smtClean="0"/>
              <a:t>) и 29 января 1945 г. участвовал в захвате плацдарма на косе </a:t>
            </a:r>
            <a:r>
              <a:rPr lang="ru-RU" dirty="0" err="1" smtClean="0"/>
              <a:t>Курише-Нерунг</a:t>
            </a:r>
            <a:r>
              <a:rPr lang="ru-RU" dirty="0" smtClean="0"/>
              <a:t> (Куршская коса), отражении нескольких вражеских контратак. Плацдарм был удержан. Но наш земляк в этом бою погиб.</a:t>
            </a:r>
          </a:p>
          <a:p>
            <a:pPr marL="0" indent="444500" algn="just">
              <a:lnSpc>
                <a:spcPct val="140000"/>
              </a:lnSpc>
              <a:buNone/>
            </a:pPr>
            <a:r>
              <a:rPr lang="ru-RU" dirty="0" smtClean="0"/>
              <a:t>Удостоен звания Героя Советского Союза 19 апреля 1945 г. посмертно. Его именем назван траулер, а также улица в Н.Новгороде.</a:t>
            </a:r>
          </a:p>
        </p:txBody>
      </p:sp>
      <p:pic>
        <p:nvPicPr>
          <p:cNvPr id="70658" name="Picture 2" descr="4.2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376365" cy="192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14654" y="5838860"/>
            <a:ext cx="3614734" cy="8048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Танк Т-34</a:t>
            </a:r>
            <a:endParaRPr lang="ru-RU" dirty="0"/>
          </a:p>
        </p:txBody>
      </p:sp>
      <p:pic>
        <p:nvPicPr>
          <p:cNvPr id="71684" name="Picture 4" descr="Фотографии достопримечательностей - Центральный музей Великой Отечественной войны 1941-1945 г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94" y="285728"/>
            <a:ext cx="8251085" cy="55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</TotalTime>
  <Words>716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Вклад горьковчан в победу в Великой Отечественной Войне.</vt:lpstr>
      <vt:lpstr>Ополчение.</vt:lpstr>
      <vt:lpstr>Подготовка и обучение.</vt:lpstr>
      <vt:lpstr>Подвиг тыла.</vt:lpstr>
      <vt:lpstr>Слайд 5</vt:lpstr>
      <vt:lpstr>Василий Георгиевич Рязанов </vt:lpstr>
      <vt:lpstr>Евгений Александрович Никонов </vt:lpstr>
      <vt:lpstr>Михаил Федорович Ларин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Ilia</dc:creator>
  <cp:lastModifiedBy>Ilia</cp:lastModifiedBy>
  <cp:revision>19</cp:revision>
  <dcterms:created xsi:type="dcterms:W3CDTF">2015-03-08T13:12:49Z</dcterms:created>
  <dcterms:modified xsi:type="dcterms:W3CDTF">2015-03-09T17:20:34Z</dcterms:modified>
</cp:coreProperties>
</file>