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6" r:id="rId2"/>
    <p:sldId id="259" r:id="rId3"/>
    <p:sldId id="263" r:id="rId4"/>
    <p:sldId id="273" r:id="rId5"/>
    <p:sldId id="268" r:id="rId6"/>
    <p:sldId id="269" r:id="rId7"/>
    <p:sldId id="271" r:id="rId8"/>
    <p:sldId id="264" r:id="rId9"/>
    <p:sldId id="270" r:id="rId10"/>
    <p:sldId id="261" r:id="rId11"/>
    <p:sldId id="272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3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00" autoAdjust="0"/>
    <p:restoredTop sz="83871" autoAdjust="0"/>
  </p:normalViewPr>
  <p:slideViewPr>
    <p:cSldViewPr>
      <p:cViewPr>
        <p:scale>
          <a:sx n="50" d="100"/>
          <a:sy n="50" d="100"/>
        </p:scale>
        <p:origin x="-2184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4BD59-73C4-4FCC-9547-B15C702AE9B2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BECB1-4EBA-468D-A1D4-F895DEA508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 времена Великой Отечественной</a:t>
            </a:r>
            <a:r>
              <a:rPr lang="ru-RU" baseline="0" dirty="0" smtClean="0"/>
              <a:t> войны нашей школы еще не существовало, и Ветераны в ней, к сожалению, не работали. Но в нашей школе есть музей воинской славы, о котором мы хотим Вам рассказать.</a:t>
            </a:r>
          </a:p>
          <a:p>
            <a:r>
              <a:rPr lang="ru-RU" baseline="0" dirty="0" smtClean="0"/>
              <a:t>Наш музей начали по крупицам собирать в 1998 году, а открыл свои двери он уже в 2002. Основателем нашего школьного музея является </a:t>
            </a:r>
            <a:r>
              <a:rPr lang="ru-RU" baseline="0" dirty="0" err="1" smtClean="0"/>
              <a:t>Гвоздикова</a:t>
            </a:r>
            <a:r>
              <a:rPr lang="ru-RU" baseline="0" dirty="0" smtClean="0"/>
              <a:t> Валентина Павловна. В нем работают учителя истории и, конечно же, ученики школы. Руководителем является Пирогова О.М.</a:t>
            </a:r>
          </a:p>
          <a:p>
            <a:r>
              <a:rPr lang="ru-RU" baseline="0" dirty="0" smtClean="0"/>
              <a:t>И, так как основателем музея была женщина, мы в нашей виртуальной экскурсии хотели бы рассказать о нелегкой женской доле во времена Великой Отечественной войны.</a:t>
            </a:r>
          </a:p>
          <a:p>
            <a:r>
              <a:rPr lang="ru-RU" baseline="0" dirty="0" smtClean="0"/>
              <a:t>Экспозицию открывает знаменитый плакат «Родина-мать зовет!»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Недаром немецкая авиация стремилась стереть с лица земли корпуса заводов и предприятий города Горького, так как промышленность Горьковской области с первых дней войны начала перестраивать свое производство на выпуск вооружения, боеприпасов, осваивать новые виды боевой техники для Красной армии. В первые месяцы войны горьковчане под руководством областного комитета партии перестраивают работу всех предприятий на военный лад, переходят на выпуск продукции для фронта.</a:t>
            </a:r>
          </a:p>
          <a:p>
            <a:r>
              <a:rPr lang="ru-RU" dirty="0" smtClean="0"/>
              <a:t>Вставшие на места мужей</a:t>
            </a:r>
            <a:r>
              <a:rPr lang="ru-RU" baseline="0" dirty="0" smtClean="0"/>
              <a:t> и сыновей, женщины за станками трудились на заводах под главный лозунг военных лет – «Все для фронта! Все для победы!».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Хотелось бы сказать еще об одной женщине. Дугина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Глафира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Степановна всю войну проработала на заводе имени Сталина, обрабатывала основания пушек.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следующем стенде представлено то, как встретили войну обычные советские</a:t>
            </a:r>
            <a:r>
              <a:rPr lang="ru-RU" baseline="0" dirty="0" smtClean="0"/>
              <a:t> граждане. Только 22 июня и только в Горьковской области в военкоматах было принято более 200,000 заявлений с просьбой о зачислении в действующую армию. И среди добровольцев было немало женщин.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Далее – в лицах – мы бы хотели рассказать о подвигах женщин в Великой Отечественной войне (все фотографии и материалы взяты из школьного музея Боевой славы и переданы родственниками ветеранов или ими самими). </a:t>
            </a:r>
          </a:p>
          <a:p>
            <a:r>
              <a:rPr lang="ru-RU" dirty="0" smtClean="0"/>
              <a:t>Здесь</a:t>
            </a:r>
            <a:r>
              <a:rPr lang="ru-RU" baseline="0" dirty="0" smtClean="0"/>
              <a:t> вы видите фото Надежды Андреевны </a:t>
            </a:r>
            <a:r>
              <a:rPr lang="ru-RU" baseline="0" dirty="0" err="1" smtClean="0"/>
              <a:t>Науменко</a:t>
            </a:r>
            <a:r>
              <a:rPr lang="ru-RU" baseline="0" dirty="0" smtClean="0"/>
              <a:t>. Она была радисткой, передавала сигналы с помощью аппарата «Бодо». Воевала под Сталинградом.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Была награждена медалями: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«За боевые заслуги»,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«За оборону Сталинграда»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«За победу над Германией в Великой Отечественной войне»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Медалью имени маршала Жукова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Орденом «Отечественной войны II степени»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нашем музее можно найти еще много женских фотографии, рассказывающих о женщинах, которые многое сделали для Победы в Великой Отечественной войне.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Селифанова Татьяна Васильевна была пулеметчицей зенитно-пулеметного полка. Воевала на 2-м Прибалтийском фронте.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Рыжова Александра Степановна также добровольцем пошла на фронт. Работала поваром 3 военно-десантной дивизии.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Хебнева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Прасковья Федоровна занималась подготовкой вооружения самолетов перед вылетами на боевые задания.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Панина Анна Федоровна окончила в декабре 1942 г.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Вольскую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школу младших авиаспециалистов, а в середине 1943 г. была направлена в 303 истребительную авиадивизию, где обслуживала, проверяла работу, ремонтировала радиооборудование на боевых самолетах.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Моисеева Анна Денисовна (нижний ряд справа) была зенитчицей 200 отдельного зенитно-артиллерийского дивизиона, второй батареи. Она воевала на 85-мм пушке, которая теперь стоит в Кремле Нижнего Новгорода.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Луковкина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Анастасия Федоровна также была зенитчицей, защищала автозавод в Марьиной роще.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Зотова Таисия Николаевна</a:t>
            </a:r>
            <a:r>
              <a:rPr lang="ru-RU" baseline="0" dirty="0" smtClean="0"/>
              <a:t> во время войны была хирургом.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Молодой врач Таисия Зотова, недавняя выпускница медицинского института, в действующую Красную армию была призвана в декабре 1941. Долог был путь к победе. С севера – из Карелии, через города Остров, Дно, Ригу, города Германии, через большие и малые реки шел на запад ее медсанбат. Тысячам раненых она спасла жизнь, вернула их в строй.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Войну она закончила в Берлине в 25 медсанбате 23-ей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Дновско-Берлинской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Армейской Краснознаменной дивизии.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Зотова Таисия Николаевна за время службы была награждена: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Орденом «Красная звезда»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Орденом Отечественной войны II степени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Медалями: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«За оборону советского заполярья»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«За взятие Берлина»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«За освобождение Варшавы»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«За победу над Германией»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Волкова М.И. также была врачом во время Великой Отечественной войны.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BECB1-4EBA-468D-A1D4-F895DEA5088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79EB947-3FCD-4D34-8419-EE59322B4C30}" type="datetimeFigureOut">
              <a:rPr lang="ru-RU" smtClean="0"/>
              <a:pPr/>
              <a:t>24.12.2014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64FA8B2-C853-4A58-AD4F-C5CD6374E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69;&#1082;&#1089;&#1082;&#1091;&#1088;&#1089;&#1080;&#1103;%20&#1087;&#1086;%20&#1084;&#1091;&#1079;&#1077;&#1102;%20&#1042;&#1054;&#1042;\Levitan-Yuriy-Borisovich-Nachalas_-Velikaya-Otechestvennaya-voyna33(muzofon.com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5721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0076" t="20600" r="26375" b="46028"/>
          <a:stretch>
            <a:fillRect/>
          </a:stretch>
        </p:blipFill>
        <p:spPr>
          <a:xfrm>
            <a:off x="0" y="63656"/>
            <a:ext cx="9144000" cy="6865806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988840"/>
            <a:ext cx="8229600" cy="1828800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rgbClr val="C00000"/>
                </a:solidFill>
              </a:rPr>
              <a:t>У войны не женское лицо</a:t>
            </a:r>
            <a:endParaRPr lang="ru-RU" sz="80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Руководитель: Пирогова О.М.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5854.JPG"/>
          <p:cNvPicPr>
            <a:picLocks noChangeAspect="1"/>
          </p:cNvPicPr>
          <p:nvPr/>
        </p:nvPicPr>
        <p:blipFill>
          <a:blip r:embed="rId3" cstate="print"/>
          <a:srcRect l="9838" t="5113" r="15350" b="11019"/>
          <a:stretch>
            <a:fillRect/>
          </a:stretch>
        </p:blipFill>
        <p:spPr>
          <a:xfrm>
            <a:off x="3303368" y="0"/>
            <a:ext cx="5840632" cy="4365104"/>
          </a:xfrm>
          <a:prstGeom prst="rect">
            <a:avLst/>
          </a:prstGeom>
        </p:spPr>
      </p:pic>
      <p:pic>
        <p:nvPicPr>
          <p:cNvPr id="12" name="Рисунок 11" descr="IMG_5851.JPG"/>
          <p:cNvPicPr>
            <a:picLocks noChangeAspect="1"/>
          </p:cNvPicPr>
          <p:nvPr/>
        </p:nvPicPr>
        <p:blipFill>
          <a:blip r:embed="rId4" cstate="print"/>
          <a:srcRect l="5901" t="3932" r="18500" b="6294"/>
          <a:stretch>
            <a:fillRect/>
          </a:stretch>
        </p:blipFill>
        <p:spPr>
          <a:xfrm>
            <a:off x="0" y="2383404"/>
            <a:ext cx="5652120" cy="4474595"/>
          </a:xfrm>
          <a:prstGeom prst="rect">
            <a:avLst/>
          </a:prstGeom>
        </p:spPr>
      </p:pic>
      <p:pic>
        <p:nvPicPr>
          <p:cNvPr id="11" name="Рисунок 10" descr="IMG_5849.JPG"/>
          <p:cNvPicPr>
            <a:picLocks noChangeAspect="1"/>
          </p:cNvPicPr>
          <p:nvPr/>
        </p:nvPicPr>
        <p:blipFill>
          <a:blip r:embed="rId5" cstate="print"/>
          <a:srcRect l="5901" t="25850" r="12201" b="25850"/>
          <a:stretch>
            <a:fillRect/>
          </a:stretch>
        </p:blipFill>
        <p:spPr>
          <a:xfrm>
            <a:off x="0" y="0"/>
            <a:ext cx="3744416" cy="3312368"/>
          </a:xfrm>
          <a:prstGeom prst="rect">
            <a:avLst/>
          </a:prstGeom>
        </p:spPr>
      </p:pic>
      <p:pic>
        <p:nvPicPr>
          <p:cNvPr id="13" name="Рисунок 12" descr="IMG_5860.JPG"/>
          <p:cNvPicPr>
            <a:picLocks noChangeAspect="1"/>
          </p:cNvPicPr>
          <p:nvPr/>
        </p:nvPicPr>
        <p:blipFill>
          <a:blip r:embed="rId6" cstate="print"/>
          <a:srcRect l="13775" t="12201" r="16926" b="6294"/>
          <a:stretch>
            <a:fillRect/>
          </a:stretch>
        </p:blipFill>
        <p:spPr>
          <a:xfrm>
            <a:off x="4219764" y="2996952"/>
            <a:ext cx="4924235" cy="38610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3691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для фронта! Все для Победы!</a:t>
            </a:r>
            <a:endParaRPr lang="ru-RU" sz="7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59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943" t="6996" r="7265" b="11863"/>
          <a:stretch>
            <a:fillRect/>
          </a:stretch>
        </p:blipFill>
        <p:spPr>
          <a:xfrm>
            <a:off x="1281517" y="1124744"/>
            <a:ext cx="6580966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104851" y="5661248"/>
            <a:ext cx="4934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/>
              <a:t>Дугина </a:t>
            </a:r>
            <a:r>
              <a:rPr lang="ru-RU" sz="2400" b="1" i="1" dirty="0" err="1" smtClean="0"/>
              <a:t>Глафира</a:t>
            </a:r>
            <a:r>
              <a:rPr lang="ru-RU" sz="2400" b="1" i="1" dirty="0" smtClean="0"/>
              <a:t> Степановна, </a:t>
            </a:r>
          </a:p>
          <a:p>
            <a:pPr algn="ctr"/>
            <a:r>
              <a:rPr lang="ru-RU" sz="2400" b="1" i="1" dirty="0" smtClean="0"/>
              <a:t>1925 г.р.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42910" y="1214422"/>
            <a:ext cx="7240786" cy="4714908"/>
          </a:xfrm>
        </p:spPr>
        <p:txBody>
          <a:bodyPr>
            <a:noAutofit/>
          </a:bodyPr>
          <a:lstStyle/>
          <a:p>
            <a:r>
              <a:rPr lang="ru-RU" sz="8800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8800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6309320"/>
            <a:ext cx="566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Нижний Новгород, </a:t>
            </a:r>
            <a:r>
              <a:rPr lang="ru-RU" sz="2000" dirty="0" err="1" smtClean="0"/>
              <a:t>Канавинский</a:t>
            </a:r>
            <a:r>
              <a:rPr lang="ru-RU" sz="2000" dirty="0" smtClean="0"/>
              <a:t> район, 2014 г.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5876.JPG"/>
          <p:cNvPicPr>
            <a:picLocks noChangeAspect="1"/>
          </p:cNvPicPr>
          <p:nvPr/>
        </p:nvPicPr>
        <p:blipFill>
          <a:blip r:embed="rId4" cstate="print"/>
          <a:srcRect t="10101" r="6249" b="10101"/>
          <a:stretch>
            <a:fillRect/>
          </a:stretch>
        </p:blipFill>
        <p:spPr>
          <a:xfrm>
            <a:off x="4857720" y="857232"/>
            <a:ext cx="4286280" cy="5472608"/>
          </a:xfrm>
          <a:prstGeom prst="rect">
            <a:avLst/>
          </a:prstGeom>
        </p:spPr>
      </p:pic>
      <p:pic>
        <p:nvPicPr>
          <p:cNvPr id="16" name="Рисунок 15" descr="IMG_5873.JPG"/>
          <p:cNvPicPr>
            <a:picLocks noChangeAspect="1"/>
          </p:cNvPicPr>
          <p:nvPr/>
        </p:nvPicPr>
        <p:blipFill>
          <a:blip r:embed="rId5" cstate="print"/>
          <a:srcRect l="16138" r="6688" b="9838"/>
          <a:stretch>
            <a:fillRect/>
          </a:stretch>
        </p:blipFill>
        <p:spPr>
          <a:xfrm>
            <a:off x="251520" y="1052736"/>
            <a:ext cx="6048672" cy="47110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июня, ровно в четыре утра…</a:t>
            </a:r>
            <a:endParaRPr lang="ru-RU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Levitan-Yuriy-Borisovich-Nachalas_-Velikaya-Otechestvennaya-voyna33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43966" y="6429396"/>
            <a:ext cx="304800" cy="304800"/>
          </a:xfrm>
          <a:prstGeom prst="rect">
            <a:avLst/>
          </a:prstGeom>
        </p:spPr>
      </p:pic>
      <p:pic>
        <p:nvPicPr>
          <p:cNvPr id="14" name="Рисунок 13" descr="IMG_5874.JPG"/>
          <p:cNvPicPr>
            <a:picLocks noChangeAspect="1"/>
          </p:cNvPicPr>
          <p:nvPr/>
        </p:nvPicPr>
        <p:blipFill>
          <a:blip r:embed="rId7" cstate="print"/>
          <a:srcRect l="17713" t="5113" r="16925" b="5113"/>
          <a:stretch>
            <a:fillRect/>
          </a:stretch>
        </p:blipFill>
        <p:spPr>
          <a:xfrm>
            <a:off x="3071802" y="3071810"/>
            <a:ext cx="3888432" cy="3560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5920.JPG"/>
          <p:cNvPicPr>
            <a:picLocks noChangeAspect="1"/>
          </p:cNvPicPr>
          <p:nvPr/>
        </p:nvPicPr>
        <p:blipFill>
          <a:blip r:embed="rId3" cstate="print"/>
          <a:srcRect t="5901" b="13250"/>
          <a:stretch>
            <a:fillRect/>
          </a:stretch>
        </p:blipFill>
        <p:spPr>
          <a:xfrm>
            <a:off x="683568" y="404664"/>
            <a:ext cx="4259953" cy="5616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5923.JPG"/>
          <p:cNvPicPr>
            <a:picLocks noChangeAspect="1"/>
          </p:cNvPicPr>
          <p:nvPr/>
        </p:nvPicPr>
        <p:blipFill>
          <a:blip r:embed="rId4" cstate="print"/>
          <a:srcRect l="46850" t="19288" r="13643"/>
          <a:stretch>
            <a:fillRect/>
          </a:stretch>
        </p:blipFill>
        <p:spPr>
          <a:xfrm>
            <a:off x="4427984" y="1556792"/>
            <a:ext cx="3526112" cy="4920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Надежд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Андреевн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Науменко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Сдобняков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</a:t>
            </a:r>
            <a:b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1920</a:t>
            </a: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г.р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929.JPG"/>
          <p:cNvPicPr>
            <a:picLocks noChangeAspect="1"/>
          </p:cNvPicPr>
          <p:nvPr/>
        </p:nvPicPr>
        <p:blipFill>
          <a:blip r:embed="rId3" cstate="print"/>
          <a:srcRect r="43242"/>
          <a:stretch>
            <a:fillRect/>
          </a:stretch>
        </p:blipFill>
        <p:spPr>
          <a:xfrm>
            <a:off x="539552" y="476672"/>
            <a:ext cx="4536504" cy="5776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5397" y="2348880"/>
            <a:ext cx="326236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u="sng" dirty="0" smtClean="0"/>
              <a:t>Удостоверение </a:t>
            </a:r>
          </a:p>
          <a:p>
            <a:pPr algn="ctr"/>
            <a:r>
              <a:rPr lang="ru-RU" sz="2000" b="1" i="1" dirty="0" smtClean="0"/>
              <a:t>За участие</a:t>
            </a:r>
          </a:p>
          <a:p>
            <a:pPr algn="ctr"/>
            <a:r>
              <a:rPr lang="ru-RU" sz="2000" b="1" i="1" dirty="0" smtClean="0"/>
              <a:t> в героической обороне</a:t>
            </a:r>
          </a:p>
          <a:p>
            <a:pPr algn="ctr"/>
            <a:r>
              <a:rPr lang="ru-RU" sz="2800" b="1" i="1" dirty="0" smtClean="0"/>
              <a:t>СТАЛИНГРАДА</a:t>
            </a:r>
          </a:p>
          <a:p>
            <a:pPr algn="ctr"/>
            <a:r>
              <a:rPr lang="ru-RU" sz="2000" b="1" i="1" dirty="0" smtClean="0"/>
              <a:t>Младшего сержанта</a:t>
            </a:r>
          </a:p>
          <a:p>
            <a:pPr algn="ctr"/>
            <a:r>
              <a:rPr lang="ru-RU" sz="2000" b="1" i="1" dirty="0" err="1" smtClean="0"/>
              <a:t>Сдобняковой</a:t>
            </a:r>
            <a:r>
              <a:rPr lang="ru-RU" sz="2000" b="1" i="1" dirty="0" smtClean="0"/>
              <a:t> </a:t>
            </a:r>
          </a:p>
          <a:p>
            <a:pPr algn="ctr"/>
            <a:r>
              <a:rPr lang="ru-RU" sz="2000" b="1" i="1" dirty="0" smtClean="0"/>
              <a:t>Надежды Андреевны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812.JPG"/>
          <p:cNvPicPr>
            <a:picLocks noChangeAspect="1"/>
          </p:cNvPicPr>
          <p:nvPr/>
        </p:nvPicPr>
        <p:blipFill>
          <a:blip r:embed="rId3" cstate="print"/>
          <a:srcRect l="10625" t="6951" r="13776" b="26900"/>
          <a:stretch>
            <a:fillRect/>
          </a:stretch>
        </p:blipFill>
        <p:spPr>
          <a:xfrm>
            <a:off x="827584" y="476672"/>
            <a:ext cx="3456384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971600" y="5085184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Селифанова Татьяна</a:t>
            </a:r>
          </a:p>
          <a:p>
            <a:pPr algn="ctr"/>
            <a:r>
              <a:rPr lang="ru-RU" sz="2400" b="1" i="1" dirty="0" smtClean="0"/>
              <a:t> Васильевна</a:t>
            </a:r>
          </a:p>
          <a:p>
            <a:pPr algn="ctr"/>
            <a:r>
              <a:rPr lang="ru-RU" sz="2400" b="1" i="1" dirty="0" smtClean="0"/>
              <a:t>1923 г.р.</a:t>
            </a:r>
            <a:endParaRPr lang="ru-RU" sz="2400" b="1" i="1" dirty="0"/>
          </a:p>
        </p:txBody>
      </p:sp>
      <p:pic>
        <p:nvPicPr>
          <p:cNvPr id="6" name="Рисунок 5" descr="IMG_5822.JPG"/>
          <p:cNvPicPr>
            <a:picLocks noChangeAspect="1"/>
          </p:cNvPicPr>
          <p:nvPr/>
        </p:nvPicPr>
        <p:blipFill>
          <a:blip r:embed="rId4" cstate="print"/>
          <a:srcRect l="20076" t="9051" r="15350" b="33200"/>
          <a:stretch>
            <a:fillRect/>
          </a:stretch>
        </p:blipFill>
        <p:spPr>
          <a:xfrm>
            <a:off x="5148064" y="476672"/>
            <a:ext cx="3435437" cy="4608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436096" y="5085184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Рыжова</a:t>
            </a:r>
          </a:p>
          <a:p>
            <a:pPr algn="ctr"/>
            <a:r>
              <a:rPr lang="ru-RU" sz="2400" b="1" i="1" dirty="0" smtClean="0"/>
              <a:t> Александра </a:t>
            </a:r>
          </a:p>
          <a:p>
            <a:pPr algn="ctr"/>
            <a:r>
              <a:rPr lang="ru-RU" sz="2400" b="1" i="1" dirty="0" smtClean="0"/>
              <a:t>Степановна</a:t>
            </a:r>
          </a:p>
          <a:p>
            <a:pPr algn="ctr"/>
            <a:r>
              <a:rPr lang="ru-RU" sz="2400" b="1" i="1" dirty="0" smtClean="0"/>
              <a:t>1926 г.р.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925.JPG"/>
          <p:cNvPicPr>
            <a:picLocks noChangeAspect="1"/>
          </p:cNvPicPr>
          <p:nvPr/>
        </p:nvPicPr>
        <p:blipFill>
          <a:blip r:embed="rId3" cstate="print"/>
          <a:srcRect l="18889" t="10631" r="17325" b="9045"/>
          <a:stretch>
            <a:fillRect/>
          </a:stretch>
        </p:blipFill>
        <p:spPr>
          <a:xfrm rot="16200000">
            <a:off x="443542" y="1364771"/>
            <a:ext cx="3888432" cy="3264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5927.JPG"/>
          <p:cNvPicPr>
            <a:picLocks noChangeAspect="1"/>
          </p:cNvPicPr>
          <p:nvPr/>
        </p:nvPicPr>
        <p:blipFill>
          <a:blip r:embed="rId4" cstate="print"/>
          <a:srcRect l="4714" r="6300" b="6683"/>
          <a:stretch>
            <a:fillRect/>
          </a:stretch>
        </p:blipFill>
        <p:spPr>
          <a:xfrm rot="16200000">
            <a:off x="4717671" y="1483131"/>
            <a:ext cx="4296782" cy="30039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611560" y="5229200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/>
              <a:t>Хебнева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 Прасковья Федоровна</a:t>
            </a:r>
          </a:p>
          <a:p>
            <a:pPr algn="ctr"/>
            <a:r>
              <a:rPr lang="ru-RU" sz="2400" b="1" i="1" dirty="0" smtClean="0"/>
              <a:t>1922 г.р.</a:t>
            </a:r>
            <a:endParaRPr lang="ru-RU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497910" y="5229200"/>
            <a:ext cx="2918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/>
              <a:t>Панина</a:t>
            </a:r>
          </a:p>
          <a:p>
            <a:pPr algn="ctr"/>
            <a:r>
              <a:rPr lang="ru-RU" sz="2400" b="1" i="1" dirty="0" smtClean="0"/>
              <a:t> Анна Федоровна,</a:t>
            </a:r>
          </a:p>
          <a:p>
            <a:pPr algn="ctr"/>
            <a:r>
              <a:rPr lang="ru-RU" sz="2400" b="1" i="1" dirty="0" smtClean="0"/>
              <a:t>1923 г.р.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926.JPG"/>
          <p:cNvPicPr>
            <a:picLocks noChangeAspect="1"/>
          </p:cNvPicPr>
          <p:nvPr/>
        </p:nvPicPr>
        <p:blipFill>
          <a:blip r:embed="rId3" cstate="print"/>
          <a:srcRect l="16041" t="7476" r="13374" b="7476"/>
          <a:stretch>
            <a:fillRect/>
          </a:stretch>
        </p:blipFill>
        <p:spPr>
          <a:xfrm>
            <a:off x="539552" y="1340768"/>
            <a:ext cx="4392488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5130 - копия.JPG"/>
          <p:cNvPicPr>
            <a:picLocks noChangeAspect="1"/>
          </p:cNvPicPr>
          <p:nvPr/>
        </p:nvPicPr>
        <p:blipFill>
          <a:blip r:embed="rId4" cstate="print"/>
          <a:srcRect l="10625" t="9051" r="7476" b="13250"/>
          <a:stretch>
            <a:fillRect/>
          </a:stretch>
        </p:blipFill>
        <p:spPr>
          <a:xfrm>
            <a:off x="5436096" y="908720"/>
            <a:ext cx="3024336" cy="438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607971" y="5085184"/>
            <a:ext cx="44339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/>
              <a:t>Моисеева </a:t>
            </a:r>
          </a:p>
          <a:p>
            <a:pPr algn="ctr"/>
            <a:r>
              <a:rPr lang="ru-RU" sz="2400" b="1" i="1" dirty="0" smtClean="0"/>
              <a:t>Анна Денисовна 1923 г.р.</a:t>
            </a:r>
          </a:p>
          <a:p>
            <a:pPr algn="ctr"/>
            <a:r>
              <a:rPr lang="ru-RU" sz="2400" b="1" i="1" dirty="0" smtClean="0"/>
              <a:t>с боевыми </a:t>
            </a:r>
          </a:p>
          <a:p>
            <a:pPr algn="ctr"/>
            <a:r>
              <a:rPr lang="ru-RU" sz="2400" b="1" i="1" dirty="0" smtClean="0"/>
              <a:t>товарищами-зенитчиками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4516" y="5445224"/>
            <a:ext cx="3719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/>
              <a:t>Луковкина</a:t>
            </a:r>
            <a:r>
              <a:rPr lang="ru-RU" sz="2400" b="1" i="1" dirty="0" smtClean="0"/>
              <a:t> </a:t>
            </a:r>
          </a:p>
          <a:p>
            <a:pPr algn="ctr"/>
            <a:r>
              <a:rPr lang="ru-RU" sz="2400" b="1" i="1" dirty="0" smtClean="0"/>
              <a:t>Анастасия Федоровна</a:t>
            </a:r>
          </a:p>
          <a:p>
            <a:pPr algn="ctr"/>
            <a:r>
              <a:rPr lang="ru-RU" sz="2400" b="1" i="1" dirty="0" smtClean="0"/>
              <a:t>1922 г.р.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922.JPG"/>
          <p:cNvPicPr>
            <a:picLocks noChangeAspect="1"/>
          </p:cNvPicPr>
          <p:nvPr/>
        </p:nvPicPr>
        <p:blipFill>
          <a:blip r:embed="rId3" cstate="print"/>
          <a:srcRect l="23160" r="1640"/>
          <a:stretch>
            <a:fillRect/>
          </a:stretch>
        </p:blipFill>
        <p:spPr>
          <a:xfrm>
            <a:off x="2771800" y="531000"/>
            <a:ext cx="6372200" cy="6096000"/>
          </a:xfrm>
          <a:prstGeom prst="rect">
            <a:avLst/>
          </a:prstGeom>
        </p:spPr>
      </p:pic>
      <p:pic>
        <p:nvPicPr>
          <p:cNvPr id="3" name="Рисунок 2" descr="IMG_5921.JPG"/>
          <p:cNvPicPr>
            <a:picLocks noChangeAspect="1"/>
          </p:cNvPicPr>
          <p:nvPr/>
        </p:nvPicPr>
        <p:blipFill>
          <a:blip r:embed="rId4" cstate="print"/>
          <a:srcRect l="9450" t="21650" r="10226" b="20601"/>
          <a:stretch>
            <a:fillRect/>
          </a:stretch>
        </p:blipFill>
        <p:spPr>
          <a:xfrm>
            <a:off x="0" y="1749446"/>
            <a:ext cx="4273347" cy="4608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74706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Зотова Таисия Николаевна</a:t>
            </a:r>
            <a:b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1918 г.р.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924.JPG"/>
          <p:cNvPicPr>
            <a:picLocks noChangeAspect="1"/>
          </p:cNvPicPr>
          <p:nvPr/>
        </p:nvPicPr>
        <p:blipFill>
          <a:blip r:embed="rId3" cstate="print"/>
          <a:srcRect l="5938" t="3320" r="13279" b="5385"/>
          <a:stretch>
            <a:fillRect/>
          </a:stretch>
        </p:blipFill>
        <p:spPr>
          <a:xfrm rot="16200000">
            <a:off x="170632" y="1475905"/>
            <a:ext cx="5184579" cy="3906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176635" y="2636912"/>
            <a:ext cx="36066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/>
              <a:t>Волкова</a:t>
            </a:r>
          </a:p>
          <a:p>
            <a:pPr algn="ctr"/>
            <a:r>
              <a:rPr lang="ru-RU" sz="2800" b="1" i="1" dirty="0" smtClean="0"/>
              <a:t> Мария Иосифовна</a:t>
            </a:r>
          </a:p>
          <a:p>
            <a:pPr algn="ctr"/>
            <a:r>
              <a:rPr lang="ru-RU" sz="2800" b="1" i="1" dirty="0" smtClean="0"/>
              <a:t>1922 г.р. 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523</TotalTime>
  <Words>816</Words>
  <Application>Microsoft Office PowerPoint</Application>
  <PresentationFormat>Экран (4:3)</PresentationFormat>
  <Paragraphs>85</Paragraphs>
  <Slides>12</Slides>
  <Notes>11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Техническая</vt:lpstr>
      <vt:lpstr>У войны не женское лицо</vt:lpstr>
      <vt:lpstr>22 июня, ровно в четыре утра…</vt:lpstr>
      <vt:lpstr>Надеждa Андреевнa Науменко (Сдобняковa) 1920г.р</vt:lpstr>
      <vt:lpstr>Слайд 4</vt:lpstr>
      <vt:lpstr>Слайд 5</vt:lpstr>
      <vt:lpstr>Слайд 6</vt:lpstr>
      <vt:lpstr>Слайд 7</vt:lpstr>
      <vt:lpstr>Зотова Таисия Николаевна 1918 г.р.</vt:lpstr>
      <vt:lpstr>Слайд 9</vt:lpstr>
      <vt:lpstr>Все для фронта! Все для Победы!</vt:lpstr>
      <vt:lpstr>Слайд 11</vt:lpstr>
      <vt:lpstr>СПАСИБО ЗА ВНИМАНИЕ!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Женщины великой отечественной войны</dc:title>
  <dc:creator>Хрюня</dc:creator>
  <cp:lastModifiedBy>321</cp:lastModifiedBy>
  <cp:revision>64</cp:revision>
  <dcterms:created xsi:type="dcterms:W3CDTF">2014-02-03T16:04:56Z</dcterms:created>
  <dcterms:modified xsi:type="dcterms:W3CDTF">2014-12-24T15:12:23Z</dcterms:modified>
</cp:coreProperties>
</file>