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4" r:id="rId2"/>
    <p:sldId id="256" r:id="rId3"/>
    <p:sldId id="259" r:id="rId4"/>
    <p:sldId id="261" r:id="rId5"/>
    <p:sldId id="258" r:id="rId6"/>
    <p:sldId id="262" r:id="rId7"/>
    <p:sldId id="263" r:id="rId8"/>
    <p:sldId id="25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8A9D-B5A9-47DA-91D0-EB28B555AF4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AE5D-B621-49B3-8860-18B0BA03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AE5D-B621-49B3-8860-18B0BA03B6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Documents and Settings\вихрь\Мои документы\Мои рисунки\3d-абстра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2000232" y="714356"/>
            <a:ext cx="6357982" cy="15894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Геральдика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068" y="300037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Детской общественной организации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«Республика СМИД»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яночка\Рабочий стол\аниме\животные\d14e0e0e223eedb0ca575f90cf81a6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86322"/>
            <a:ext cx="2366965" cy="17387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495905630" descr="495905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Муниципальное </a:t>
            </a:r>
            <a:r>
              <a:rPr lang="ru-RU" sz="3600" b="1" dirty="0" smtClean="0"/>
              <a:t>бюджетное образовательное </a:t>
            </a:r>
            <a:r>
              <a:rPr lang="ru-RU" sz="3600" b="1" dirty="0" smtClean="0"/>
              <a:t>у</a:t>
            </a:r>
            <a:r>
              <a:rPr lang="ru-RU" sz="3600" b="1" dirty="0" smtClean="0"/>
              <a:t>чреждение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средняя общеобразовательная школа </a:t>
            </a:r>
            <a:r>
              <a:rPr lang="ru-RU" sz="3600" b="1" dirty="0" smtClean="0"/>
              <a:t>№</a:t>
            </a:r>
            <a:endParaRPr lang="ru-RU" sz="3600" b="1" dirty="0" smtClean="0"/>
          </a:p>
        </p:txBody>
      </p:sp>
      <p:pic>
        <p:nvPicPr>
          <p:cNvPr id="1029" name="Picture 5" descr="C:\Documents and Settings\яночка\Рабочий стол\аниме\цифры\arg-5-25-trans-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914400" cy="847725"/>
          </a:xfrm>
          <a:prstGeom prst="rect">
            <a:avLst/>
          </a:prstGeom>
          <a:noFill/>
        </p:spPr>
      </p:pic>
      <p:pic>
        <p:nvPicPr>
          <p:cNvPr id="1030" name="Picture 6" descr="C:\Documents and Settings\яночка\Рабочий стол\аниме\цифры\arg-0-25-trans-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488"/>
            <a:ext cx="952500" cy="714375"/>
          </a:xfrm>
          <a:prstGeom prst="rect">
            <a:avLst/>
          </a:prstGeom>
          <a:noFill/>
        </p:spPr>
      </p:pic>
      <p:pic>
        <p:nvPicPr>
          <p:cNvPr id="1031" name="Рисунок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000372"/>
            <a:ext cx="5286412" cy="3552334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pic>
        <p:nvPicPr>
          <p:cNvPr id="7" name="Picture 3" descr="C:\Documents and Settings\яночка\Рабочий стол\аниме\сердечки\140819db801fb7561341f3c26641a67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0657" y="2000240"/>
            <a:ext cx="2473343" cy="24461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214290"/>
            <a:ext cx="88583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         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Documents and Settings\яночка\Рабочий стол\аниме\фоны\zak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44" y="142852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C:\Documents and Settings\яночка\Рабочий стол\аниме\фоны\bbc8d78bb84c776dee0d7b2d5dbb9d7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57224" y="142853"/>
            <a:ext cx="82867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В школьном возрасте самостоятельная деятельность нуждается в определенной педагогической помощи, внимательной поддержки профессиональных педагогов 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Одним из важнейших условий успешного воспитания в образовательных учреждениях является взаимодействие с  заинтересованными  ведомствами, различными социальными институтами.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   Взаимодействие с детскими общественными организациями и объединениями,  призванными обеспечивать воспитание, творческое развитие, гражданское становление.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   Развитие детского общественного движения рассматривается в качестве одного из приоритетных направлений государственной политике в сфере воспитания и является актуальным на сегодняшний день.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   В нашей школе такой детской общественной организацией является «Республика СМИД» – Союз мальчишек и девчонок, которая была создана в 1998 году.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 descr="C:\Documents and Settings\яночка\Рабочий стол\аниме\бабочки\84f16ccdca521df0e1e5b7f0616d3a8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357826"/>
            <a:ext cx="2357454" cy="1347117"/>
          </a:xfrm>
          <a:prstGeom prst="rect">
            <a:avLst/>
          </a:prstGeom>
          <a:noFill/>
        </p:spPr>
      </p:pic>
      <p:pic>
        <p:nvPicPr>
          <p:cNvPr id="1031" name="Picture 7" descr="C:\Documents and Settings\яночка\Рабочий стол\аниме\звезды\1b769ce09ec5477d55bb7b8066d2b0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0042"/>
            <a:ext cx="771525" cy="733425"/>
          </a:xfrm>
          <a:prstGeom prst="rect">
            <a:avLst/>
          </a:prstGeom>
          <a:noFill/>
        </p:spPr>
      </p:pic>
      <p:pic>
        <p:nvPicPr>
          <p:cNvPr id="1032" name="Picture 8" descr="C:\Documents and Settings\яночка\Рабочий стол\аниме\звезды\4e88c1a5343ed327bcdde6adbf2104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714620"/>
            <a:ext cx="771525" cy="733425"/>
          </a:xfrm>
          <a:prstGeom prst="rect">
            <a:avLst/>
          </a:prstGeom>
          <a:noFill/>
        </p:spPr>
      </p:pic>
      <p:pic>
        <p:nvPicPr>
          <p:cNvPr id="1033" name="Picture 9" descr="C:\Documents and Settings\яночка\Рабочий стол\аниме\звезды\695b64e8c75086a321c67815ba62ef4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786322"/>
            <a:ext cx="771525" cy="733425"/>
          </a:xfrm>
          <a:prstGeom prst="rect">
            <a:avLst/>
          </a:prstGeom>
          <a:noFill/>
        </p:spPr>
      </p:pic>
      <p:pic>
        <p:nvPicPr>
          <p:cNvPr id="1034" name="Picture 10" descr="C:\Documents and Settings\яночка\Рабочий стол\аниме\звезды\ab31910dbf788580a245587d52a8d60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5929330"/>
            <a:ext cx="771525" cy="733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34" y="0"/>
            <a:ext cx="76438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общешкольном Собрании была принята символика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 «Республика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СМИД», в нее вошли: эмблема школы  и </a:t>
            </a:r>
          </a:p>
          <a:p>
            <a:endParaRPr lang="ru-RU" dirty="0"/>
          </a:p>
        </p:txBody>
      </p:sp>
      <p:pic>
        <p:nvPicPr>
          <p:cNvPr id="4" name="Рисунок 1" descr="J:\DCIM\100SSCAM\SDC10420.JPG"/>
          <p:cNvPicPr>
            <a:picLocks noChangeAspect="1" noChangeArrowheads="1"/>
          </p:cNvPicPr>
          <p:nvPr/>
        </p:nvPicPr>
        <p:blipFill>
          <a:blip r:embed="rId2" cstate="print"/>
          <a:srcRect l="9297" t="3030" r="7025" b="7713"/>
          <a:stretch>
            <a:fillRect/>
          </a:stretch>
        </p:blipFill>
        <p:spPr bwMode="auto">
          <a:xfrm>
            <a:off x="5092002" y="1714489"/>
            <a:ext cx="3837683" cy="3000396"/>
          </a:xfrm>
          <a:prstGeom prst="round2Diag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  <p:pic>
        <p:nvPicPr>
          <p:cNvPr id="3075" name="Picture 3" descr="SDC10421"/>
          <p:cNvPicPr>
            <a:picLocks noChangeAspect="1" noChangeArrowheads="1"/>
          </p:cNvPicPr>
          <p:nvPr/>
        </p:nvPicPr>
        <p:blipFill>
          <a:blip r:embed="rId3" cstate="print"/>
          <a:srcRect l="7602" t="4289" r="2785" b="6557"/>
          <a:stretch>
            <a:fillRect/>
          </a:stretch>
        </p:blipFill>
        <p:spPr bwMode="auto">
          <a:xfrm>
            <a:off x="428596" y="3357562"/>
            <a:ext cx="4357718" cy="3247577"/>
          </a:xfrm>
          <a:prstGeom prst="roundRect">
            <a:avLst>
              <a:gd name="adj" fmla="val 17023"/>
            </a:avLst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1357290" y="1357298"/>
            <a:ext cx="37476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эскиз знамени школы.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 descr="4a276b7a83687f3f2ee61311e06d65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85926"/>
            <a:ext cx="1357322" cy="1321413"/>
          </a:xfrm>
          <a:prstGeom prst="rect">
            <a:avLst/>
          </a:prstGeom>
          <a:noFill/>
        </p:spPr>
      </p:pic>
      <p:pic>
        <p:nvPicPr>
          <p:cNvPr id="3078" name="Picture 6" descr="edb9c78dc0d54c42755bf32c0f6d32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14291"/>
            <a:ext cx="18721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Documents and Settings\яночка\Рабочий стол\аниме\сердечки\d2819e1848828bcc4f260b2d2ff13bc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003884"/>
            <a:ext cx="1643074" cy="160573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f42f8ef209821bf996e64d563c45b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58214" cy="59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14291"/>
            <a:ext cx="42862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endParaRPr lang="ru-RU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41" name="Picture 1" descr="C:\Documents and Settings\яночка\Рабочий стол\аниме\фоны\14627043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6166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285728"/>
            <a:ext cx="51435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Знамя состоит из голубого фона (полотно) и рисунка на нем мальчика и девочки.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Голубой цвет для знамя был выбран не случайно. Этот цвет  символ доброты, спокойствия и взаимопонимания, а также он означает бескрайние просторы неба.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Изображение мальчика и девочки символизирует взаимодействие и союз между ними.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А если все свести в одно определение, то можно сказать, что союз мальчишек  и девчонок взаимодействуют и творит на бескрайних просторах.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Picture 3" descr="C:\Documents and Settings\яночка\Рабочий стол\аниме\бабочки\1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429132"/>
            <a:ext cx="1857388" cy="2292714"/>
          </a:xfrm>
          <a:prstGeom prst="rect">
            <a:avLst/>
          </a:prstGeom>
          <a:noFill/>
        </p:spPr>
      </p:pic>
      <p:pic>
        <p:nvPicPr>
          <p:cNvPr id="10244" name="Picture 4" descr="C:\Documents and Settings\яночка\Рабочий стол\аниме\звезды\1a00760199b2e338fa925d59c52e16e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85728"/>
            <a:ext cx="1571636" cy="125730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ночка\Рабочий стол\аниме\фоны\priroda0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67866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Так как символика не существует без атрибутов, был принят галстук зеленого цвета.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Зеленый цвет ассоциируется с природой. И мы относим себя к ней, потому что мы как маленькая зеленая травинка, растем на просторе бескрайнего творчества. Если нам дарить солнце (добро и улыбки) и вовремя поливать (квалифицированная педагогическая помощь), то мы будем расти и развиваться день ото дня.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яночка\Рабочий стол\аниме\природа\61a9cb0a13f198f41eec2a693b9bd1d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1500198" cy="19674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sz="4000" b="1" dirty="0"/>
          </a:p>
        </p:txBody>
      </p:sp>
      <p:pic>
        <p:nvPicPr>
          <p:cNvPr id="6145" name="Picture 1" descr="C:\Documents and Settings\яночка\Рабочий стол\аниме\фоны\1d1cf70f99635f2489554649e21e656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Так как наша республика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является потомком пионерской организации мы решили оставить такие атрибуты, как горн и барабан.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290956731" descr="2909567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274de3f874270a970ca31ec97926d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88" y="142852"/>
            <a:ext cx="31627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1643050"/>
            <a:ext cx="542928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девиз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786058"/>
            <a:ext cx="75009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Учись другого понимать,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Его любить и принимать.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Стремись с девизом жить таким: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«Живи и жить давай другим»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09" name="Picture 1" descr="377fa956ae54f1cfc4e1d1f6791e73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429240"/>
            <a:ext cx="15606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66" y="285728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На последующих заседаниях был выбран и одобрен девиз.</a:t>
            </a:r>
            <a:endParaRPr lang="ru-RU" sz="2800" b="1" dirty="0"/>
          </a:p>
        </p:txBody>
      </p:sp>
    </p:spTree>
  </p:cSld>
  <p:clrMapOvr>
    <a:masterClrMapping/>
  </p:clrMapOvr>
  <p:transition spd="med" advTm="1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3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214422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3" descr="C:\Documents and Settings\яночка\Рабочий стол\аниме\фоны\2e6cacd52b21565ce9b12d1c232e69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540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571480"/>
            <a:ext cx="18473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7" name="Picture 5" descr="C:\Documents and Settings\яночка\Рабочий стол\аниме\фоны\273052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3"/>
            <a:ext cx="9144000" cy="685611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21429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42853"/>
            <a:ext cx="4214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И поставлена цель</a:t>
            </a:r>
            <a:r>
              <a:rPr kumimoji="0" lang="ru-RU" sz="2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714356"/>
            <a:ext cx="371477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Главная цель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2844" y="1857365"/>
            <a:ext cx="88583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Помочь детям войти в гражданское общество, сформировать у них стремление к постоянному поиску и совершенствованию, создать условия для социального творчества через многообразные формы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786182" y="4643446"/>
            <a:ext cx="6072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Она протянута белой нитью через все наше творчество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9" name="Рисунок 18" descr="C:\Documents and Settings\яночка\Рабочий стол\аниме\звезды\65245dd5dbb676d21799bd8aa7fa186d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1643074" cy="1643074"/>
          </a:xfrm>
          <a:prstGeom prst="rect">
            <a:avLst/>
          </a:prstGeom>
          <a:noFill/>
        </p:spPr>
      </p:pic>
      <p:pic>
        <p:nvPicPr>
          <p:cNvPr id="20" name="Рисунок 19" descr="C:\Documents and Settings\яночка\Рабочий стол\аниме\сердечки\0e28d951c4eefc864039b486aa90241c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71480"/>
            <a:ext cx="1690691" cy="124434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335</TotalTime>
  <Words>401</Words>
  <Application>Microsoft Office PowerPoint</Application>
  <PresentationFormat>Экран (4:3)</PresentationFormat>
  <Paragraphs>40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37</cp:revision>
  <dcterms:modified xsi:type="dcterms:W3CDTF">2014-11-05T07:08:32Z</dcterms:modified>
</cp:coreProperties>
</file>